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F34588-BB88-6EB1-6CCA-422837AAA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AD335C-9A15-F891-729C-BBF58C93A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188F0B-1A49-8FA3-85F0-7E8AD7B6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7EA4A9-43EB-6545-03E1-0F91134D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B89BB2-31C8-5F45-9A26-992111674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02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964A6-87E3-0DC5-663F-A27A9C330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2D5E65-1F23-EFE8-7F87-0E09D6275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D71F06-7651-B6E6-4B12-7F5CC0BF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7068B6-954A-D789-D60A-0A936451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047FD2-6332-C311-EA22-3438922E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84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301CF6D-5B65-3AAA-0BB5-1242C2AA7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F1DA6C-2E42-166E-1373-BEE88ACB5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21A496-49A0-DCF7-A5EA-334E40C33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03855D-AB74-68A0-AC85-310FF624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97F5C2-24AD-A923-6E5B-46F85983A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88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A4B4E-C7CE-8F53-F326-E19ED7923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1A35DC-7D86-F5DE-F9D0-DD87A132A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0DFF27-752F-04C2-C124-28801299E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CE6D9B-2CED-8E68-8954-5EB10893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853A47-0769-840C-F344-EE4120C0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06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CEAC6-12C3-AE5F-784F-4386BABE7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4F6CD6-CA9A-A849-340D-444652A4C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D8AB8E-6F1C-736D-851E-3E925F9C3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482A1F-1EB0-9E21-7987-AC86817F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F87DB1-00A9-D314-4FEB-E6F647255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3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8153B9-DFB4-5F65-89E7-F1547046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969E94-90F5-0D40-AE51-FB78487E6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00EDD0-4D71-6D0B-FCC7-CF67EEC5D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297140-D2A6-127B-7110-EDC2D13AC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CA0C0E-C616-0A0C-DE52-F8340D535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3EFED-F83B-0EF2-BF17-4AB4F198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24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2F44F6-3303-7699-F9B9-DD191EFA0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179DEC-C638-05E5-3670-68008550C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008E88-8838-770A-7140-C34D28A6C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E334B38-34BB-FC5B-BFD8-4C5775ACA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B74800-A943-DA6C-A975-1E37C3A48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CDA449-D769-F9E0-FCA3-1516FD83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91094DD-5A51-869C-D9E4-108BA6B1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F53EAE-2A55-6429-4B44-7E29F6A02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31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83003-C32B-B612-DDD8-9A21FE27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D23771E-604C-040D-6D7A-3EE32F85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1660D69-D862-5B3A-E89A-6CFCE2AA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8F625F-0FCE-0A3B-85A6-1C559FADE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259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D3E22C3-F20B-C6B0-9736-C02FA664A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4F5E40-BA61-4790-3B71-424BA85D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7011B6-3F89-EEDF-1356-1EE567E2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73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4B76AB-7834-D8DF-6C79-E3EA4A2E1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48A004-0F1A-2EDB-D9D6-4B28AE03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C7D1D9-94B7-C1B3-F2DD-B6BEBE257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2B3860-9393-F910-8A9A-D979D3997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B0B053-1F64-6DDB-B08E-F5498AA4E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CD502E-2CC7-9E51-4EFB-1AD2E7CE0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76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E7172A-D04B-595A-ADC1-02764D88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0E40AB9-4A11-2C75-38AA-B4AACA4E5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CED5EE-4915-F62E-5E5A-2AE771548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30A268-4B8B-BA27-C2FB-1542A93E5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27314E-F4FD-A6C2-A73B-EDA50657A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BBC489-09EC-01B2-7824-7DA46B56C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40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C14F6-676A-20EC-1274-B53563AE5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5820C9-49D4-1AFD-E75C-A8E877D76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C5349C-CCDF-4203-D891-BBF5636D0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BD76C-2FC2-41E8-AEF1-B25EB9FD66E0}" type="datetimeFigureOut">
              <a:rPr lang="ru-RU" smtClean="0"/>
              <a:t>02.02.2025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7B327B-1DE6-EB22-8924-DEDB7C45E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48B6F3-F63B-B9CD-AF56-A5CFA4175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52BC7-EA20-4982-AC49-FAE14EFE44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98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A930B8-1607-F5EE-8702-E27D93BB0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Алкоголізм у підлітків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53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7FDAC-C92F-1F85-E1C3-3B2466F78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noProof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Підлітковий алкоголізм</a:t>
            </a:r>
            <a:endParaRPr lang="uk-UA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0AB882-15CB-457F-BFA1-55FA9EAD5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58" y="1582994"/>
            <a:ext cx="5850194" cy="4593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0" i="0" noProof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Підлітковий алкоголізм – це велика проблема не тільки для родини, а й для суспільства. Невтішні реалії України такі, що вона знаходиться на першому місці у світовому рейтингу ВООЗ по вживанню кількості алкогольних напоїв на душу населення. Найстрашніше те, що алкоголізм молодшає дуже швидкими темпами.</a:t>
            </a:r>
            <a:endParaRPr lang="uk-UA" noProof="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814F51E-F353-2F61-8BE5-B1E466AF46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242" y="3106994"/>
            <a:ext cx="5636758" cy="375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20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CEC392-BD45-8C1D-037D-78DC71F40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7" y="403123"/>
            <a:ext cx="7875639" cy="63221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0" i="0" noProof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За даними соціологічних опитувань Всесвітньої Організації Охорони Здоров’я, один з шести хлопчаків у віці 11-12, вже має практичне уявлення про стан алкогольного сп’яніння. Невтішна статистика дитячого алкоголізму в Україні така: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40% дітей у віці до 18 років регулярно вживають алкоголь;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1% підлітків 12-15 років має стійку сформовану залежність;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90 % тих, що регулярно вживали в шкільному віці стають хронічними алкоголіками;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кожна сьома хвора дитина — дівчинка.</a:t>
            </a:r>
          </a:p>
          <a:p>
            <a:pPr marL="0" indent="0">
              <a:buNone/>
            </a:pPr>
            <a:endParaRPr lang="uk-UA" noProof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B03A25-1FE1-0FA9-8E8A-6651CDB42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881" y="3647769"/>
            <a:ext cx="4824119" cy="321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314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A640C-7BBD-31B0-C729-D90986F3D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noProof="0" dirty="0">
                <a:solidFill>
                  <a:srgbClr val="044E29"/>
                </a:solidFill>
                <a:effectLst/>
                <a:latin typeface="Comfortaa"/>
              </a:rPr>
              <a:t>Причини вживання алкоголю підлітками</a:t>
            </a:r>
            <a:br>
              <a:rPr lang="uk-UA" b="0" i="0" noProof="0" dirty="0">
                <a:solidFill>
                  <a:srgbClr val="044E29"/>
                </a:solidFill>
                <a:effectLst/>
                <a:latin typeface="Comfortaa"/>
              </a:rPr>
            </a:br>
            <a:endParaRPr lang="uk-UA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59CA82-5017-A8D5-5992-E54CE111E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640" y="1297858"/>
            <a:ext cx="6567947" cy="5309419"/>
          </a:xfrm>
        </p:spPr>
        <p:txBody>
          <a:bodyPr/>
          <a:lstStyle/>
          <a:p>
            <a:pPr marL="0" indent="0">
              <a:buNone/>
            </a:pPr>
            <a:r>
              <a:rPr lang="uk-UA" b="0" i="0" noProof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Пиятика — страшна проблема українського суспільства, майбутні прогнози якої безнадійні. Чому склалася така ситуація в країні? Причини, через які дитина стала випивати, можуть бути різними. Найчастіше поштовхом до пляшки може стати сім'я або суспільство, в якому підліток розвивається і росте.</a:t>
            </a:r>
            <a:endParaRPr lang="uk-UA" noProof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1FC4BFA-750C-C893-A0AB-101CF53BB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587" y="2836872"/>
            <a:ext cx="5368413" cy="402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3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7CCF91-9C60-FF6B-2A4A-698593932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noProof="0" dirty="0">
                <a:solidFill>
                  <a:srgbClr val="044E29"/>
                </a:solidFill>
                <a:effectLst/>
                <a:latin typeface="Comfortaa"/>
              </a:rPr>
              <a:t>Причини вживання алкоголю підлітками</a:t>
            </a:r>
            <a:br>
              <a:rPr lang="uk-UA" b="0" i="0" noProof="0" dirty="0">
                <a:solidFill>
                  <a:srgbClr val="044E29"/>
                </a:solidFill>
                <a:effectLst/>
                <a:latin typeface="Comfortaa"/>
              </a:rPr>
            </a:br>
            <a:endParaRPr lang="uk-UA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1D57C1-7F76-AADC-BA1C-A1696F278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98342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0" i="0" noProof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Якщо розглядати сім'ю як потенційну причину, то можна виявити кілька варіантів. Наприклад, якщо в родині прийнято з будь-якого приводу відкривати пляшку, то дитина на підсвідомому рівні буде сприймати будь-яке свято як явний привід випити. Або, наприклад, коли батьки не вважають, що слабоалкогольне пиво або вино завдають шкоди організму, що росте.</a:t>
            </a:r>
            <a:endParaRPr lang="uk-UA" noProof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C0D3DB-2518-A410-9DE8-FE8E54C66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693811"/>
            <a:ext cx="5565058" cy="216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9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6171B2-0C1F-8D75-CA7C-BE2E13E0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noProof="0" dirty="0">
                <a:solidFill>
                  <a:srgbClr val="044E29"/>
                </a:solidFill>
                <a:effectLst/>
                <a:latin typeface="Comfortaa"/>
              </a:rPr>
              <a:t>Причини вживання алкоголю підлітками</a:t>
            </a:r>
            <a:br>
              <a:rPr lang="ru-RU" b="0" i="0" dirty="0">
                <a:solidFill>
                  <a:srgbClr val="044E29"/>
                </a:solidFill>
                <a:effectLst/>
                <a:latin typeface="Comfortaa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7F3D4C-84A8-3449-34DE-B878D54A5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50626" cy="4351338"/>
          </a:xfrm>
        </p:spPr>
        <p:txBody>
          <a:bodyPr/>
          <a:lstStyle/>
          <a:p>
            <a:pPr marL="0" indent="0">
              <a:buNone/>
            </a:pPr>
            <a:r>
              <a:rPr lang="uk-UA" b="0" i="0" noProof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Чи не другорядну роль відіграє і суспільство. </a:t>
            </a:r>
            <a:r>
              <a:rPr lang="uk-UA" b="0" i="0" noProof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Прихована реклама є скрізь: в Інтернеті, в газетах і журналах, не кажучи вже про яскраві плакати на вулицях. Реалізація алкогольної продукції також не відстає. Безліч пляшок, які продаються в будь-який час доби, можна придбати, навіть якщо підлітку немає і 18 років.</a:t>
            </a:r>
            <a:endParaRPr lang="uk-UA" noProof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32BD94-6FDB-AEE4-747A-4EF39A8EE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493" y="3893575"/>
            <a:ext cx="4358507" cy="296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FD4094-0C84-9B2F-559C-ABC0BD9E9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noProof="0" dirty="0">
                <a:solidFill>
                  <a:srgbClr val="044E29"/>
                </a:solidFill>
                <a:effectLst/>
                <a:latin typeface="Comfortaa"/>
              </a:rPr>
              <a:t>Причини вживання алкоголю підлітками</a:t>
            </a:r>
            <a:endParaRPr lang="uk-UA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C75032-941C-2848-3F30-ACDC4CAAB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298" y="1825625"/>
            <a:ext cx="7403690" cy="4909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0" i="0" noProof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Проблема здатна посилитись ще тоді, коли підліток якимось чином потрапляє в підозрілу компанію. Кпини однолітків сприймаються набагато серйозніше, ніж загроза власному життю і здоров’ю. Щоб здаватися «крутим» і не відрізнятися від інших, підліток починає вживати алкоголь, тютюн і наркотики. Формування стійкого діагнозу «дитячий алкоголізм» справа 3-6 місяців регулярного вживання алкоголю.</a:t>
            </a:r>
            <a:endParaRPr lang="uk-UA" noProof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E10C961-BE57-3D0C-3466-12CCD9E1CA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668" y="4198374"/>
            <a:ext cx="4749332" cy="265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011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DBDDB5-0775-47A7-83D8-16AD45A29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2253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382</Words>
  <Application>Microsoft Office PowerPoint</Application>
  <PresentationFormat>Широкоэкранный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Comfortaa</vt:lpstr>
      <vt:lpstr>Open Sans</vt:lpstr>
      <vt:lpstr>Тема Office</vt:lpstr>
      <vt:lpstr>Алкоголізм у підлітків</vt:lpstr>
      <vt:lpstr>Підлітковий алкоголізм</vt:lpstr>
      <vt:lpstr>Презентация PowerPoint</vt:lpstr>
      <vt:lpstr>Причини вживання алкоголю підлітками </vt:lpstr>
      <vt:lpstr>Причини вживання алкоголю підлітками </vt:lpstr>
      <vt:lpstr>Причини вживання алкоголю підлітками </vt:lpstr>
      <vt:lpstr>Причини вживання алкоголю підлітками</vt:lpstr>
      <vt:lpstr>Дякую за увагу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Daniil</dc:creator>
  <cp:lastModifiedBy>Daniil</cp:lastModifiedBy>
  <cp:revision>1</cp:revision>
  <dcterms:created xsi:type="dcterms:W3CDTF">2025-02-02T17:45:34Z</dcterms:created>
  <dcterms:modified xsi:type="dcterms:W3CDTF">2025-02-02T18:10:29Z</dcterms:modified>
</cp:coreProperties>
</file>